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781ed6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781ed6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781ed64b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781ed64b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781ed64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781ed64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9143999" cy="512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3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1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1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